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35" r:id="rId2"/>
    <p:sldId id="403" r:id="rId3"/>
    <p:sldId id="451" r:id="rId4"/>
    <p:sldId id="453" r:id="rId5"/>
    <p:sldId id="454" r:id="rId6"/>
    <p:sldId id="455" r:id="rId7"/>
    <p:sldId id="456" r:id="rId8"/>
    <p:sldId id="459" r:id="rId9"/>
    <p:sldId id="460" r:id="rId10"/>
    <p:sldId id="461" r:id="rId11"/>
    <p:sldId id="463" r:id="rId12"/>
    <p:sldId id="464" r:id="rId13"/>
    <p:sldId id="457" r:id="rId14"/>
    <p:sldId id="465" r:id="rId15"/>
    <p:sldId id="431" r:id="rId1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644C"/>
    <a:srgbClr val="080808"/>
    <a:srgbClr val="333333"/>
    <a:srgbClr val="1C1C1C"/>
    <a:srgbClr val="000000"/>
    <a:srgbClr val="5F5F5F"/>
    <a:srgbClr val="FCFCFC"/>
    <a:srgbClr val="CCD0D1"/>
    <a:srgbClr val="EED56C"/>
    <a:srgbClr val="D43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53" autoAdjust="0"/>
    <p:restoredTop sz="86465"/>
  </p:normalViewPr>
  <p:slideViewPr>
    <p:cSldViewPr>
      <p:cViewPr>
        <p:scale>
          <a:sx n="100" d="100"/>
          <a:sy n="100" d="100"/>
        </p:scale>
        <p:origin x="712" y="144"/>
      </p:cViewPr>
      <p:guideLst>
        <p:guide orient="horz" pos="2193"/>
        <p:guide pos="2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50" d="100"/>
        <a:sy n="150" d="100"/>
      </p:scale>
      <p:origin x="0" y="16"/>
    </p:cViewPr>
  </p:sorterViewPr>
  <p:notesViewPr>
    <p:cSldViewPr>
      <p:cViewPr varScale="1">
        <p:scale>
          <a:sx n="82" d="100"/>
          <a:sy n="82" d="100"/>
        </p:scale>
        <p:origin x="30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2017/6/5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97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F2980-540F-4F7F-A4CC-709C5E9803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42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5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4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397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474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9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4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197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7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6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4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0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181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3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4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组合 672"/>
          <p:cNvGrpSpPr/>
          <p:nvPr/>
        </p:nvGrpSpPr>
        <p:grpSpPr>
          <a:xfrm>
            <a:off x="1545926" y="2423141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4" name="同心圆 6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5" name="椭圆 67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6" name="椭圆 675"/>
          <p:cNvSpPr/>
          <p:nvPr/>
        </p:nvSpPr>
        <p:spPr>
          <a:xfrm>
            <a:off x="993006" y="3663373"/>
            <a:ext cx="969388" cy="96938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/>
        </p:nvSpPr>
        <p:spPr>
          <a:xfrm>
            <a:off x="3448237" y="3702066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8" name="组合 677"/>
          <p:cNvGrpSpPr/>
          <p:nvPr/>
        </p:nvGrpSpPr>
        <p:grpSpPr>
          <a:xfrm>
            <a:off x="3086369" y="3052742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9" name="同心圆 6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0" name="椭圆 6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577894" y="5273331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82" name="同心圆 68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3" name="椭圆 68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4" name="组合 683"/>
          <p:cNvGrpSpPr/>
          <p:nvPr/>
        </p:nvGrpSpPr>
        <p:grpSpPr>
          <a:xfrm>
            <a:off x="210760" y="3171521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85" name="同心圆 6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6" name="椭圆 68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7" name="椭圆 686"/>
          <p:cNvSpPr/>
          <p:nvPr/>
        </p:nvSpPr>
        <p:spPr>
          <a:xfrm>
            <a:off x="4035605" y="3052742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/>
        </p:nvSpPr>
        <p:spPr>
          <a:xfrm>
            <a:off x="4327596" y="5306834"/>
            <a:ext cx="183185" cy="1831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9" name="组合 688"/>
          <p:cNvGrpSpPr/>
          <p:nvPr/>
        </p:nvGrpSpPr>
        <p:grpSpPr>
          <a:xfrm>
            <a:off x="2174248" y="3931624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0" name="同心圆 6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1" name="椭圆 69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2" name="椭圆 691"/>
          <p:cNvSpPr/>
          <p:nvPr/>
        </p:nvSpPr>
        <p:spPr>
          <a:xfrm>
            <a:off x="1653637" y="1470352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3" name="椭圆 692"/>
          <p:cNvSpPr/>
          <p:nvPr/>
        </p:nvSpPr>
        <p:spPr>
          <a:xfrm>
            <a:off x="2599747" y="3954170"/>
            <a:ext cx="183185" cy="183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5" name="组合 694"/>
          <p:cNvGrpSpPr/>
          <p:nvPr/>
        </p:nvGrpSpPr>
        <p:grpSpPr>
          <a:xfrm>
            <a:off x="1099396" y="1995033"/>
            <a:ext cx="2611651" cy="261165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6" name="同心圆 6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7" name="椭圆 69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8" name="组合 727"/>
          <p:cNvGrpSpPr/>
          <p:nvPr/>
        </p:nvGrpSpPr>
        <p:grpSpPr>
          <a:xfrm flipH="1">
            <a:off x="3104525" y="1733086"/>
            <a:ext cx="5733461" cy="777849"/>
            <a:chOff x="3929063" y="2641879"/>
            <a:chExt cx="5214937" cy="0"/>
          </a:xfrm>
        </p:grpSpPr>
        <p:cxnSp>
          <p:nvCxnSpPr>
            <p:cNvPr id="729" name="直接连接符 728"/>
            <p:cNvCxnSpPr/>
            <p:nvPr/>
          </p:nvCxnSpPr>
          <p:spPr>
            <a:xfrm>
              <a:off x="3929063" y="2641879"/>
              <a:ext cx="410580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接连接符 729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rgbClr val="5F5F5F"/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接连接符 730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18397"/>
            <a:ext cx="2164920" cy="2164920"/>
          </a:xfrm>
          <a:prstGeom prst="rect">
            <a:avLst/>
          </a:prstGeom>
        </p:spPr>
      </p:pic>
      <p:sp>
        <p:nvSpPr>
          <p:cNvPr id="732" name="矩形 17"/>
          <p:cNvSpPr>
            <a:spLocks noChangeArrowheads="1"/>
          </p:cNvSpPr>
          <p:nvPr/>
        </p:nvSpPr>
        <p:spPr bwMode="auto">
          <a:xfrm>
            <a:off x="2437061" y="1014000"/>
            <a:ext cx="6429533" cy="152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265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4265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4265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</a:t>
            </a:r>
            <a:r>
              <a:rPr lang="en-US" altLang="zh-CN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50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           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5346145" y="3866457"/>
            <a:ext cx="3883393" cy="1222885"/>
            <a:chOff x="5310923" y="3576340"/>
            <a:chExt cx="2030023" cy="917164"/>
          </a:xfrm>
        </p:grpSpPr>
        <p:grpSp>
          <p:nvGrpSpPr>
            <p:cNvPr id="8" name="组 7"/>
            <p:cNvGrpSpPr/>
            <p:nvPr/>
          </p:nvGrpSpPr>
          <p:grpSpPr>
            <a:xfrm>
              <a:off x="5310923" y="3576340"/>
              <a:ext cx="2030023" cy="337501"/>
              <a:chOff x="5310923" y="3576340"/>
              <a:chExt cx="2030023" cy="33750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923" y="3576340"/>
                <a:ext cx="319589" cy="319589"/>
              </a:xfrm>
              <a:prstGeom prst="rect">
                <a:avLst/>
              </a:prstGeom>
            </p:spPr>
          </p:pic>
          <p:sp>
            <p:nvSpPr>
              <p:cNvPr id="734" name="TextBox 35"/>
              <p:cNvSpPr txBox="1"/>
              <p:nvPr/>
            </p:nvSpPr>
            <p:spPr>
              <a:xfrm>
                <a:off x="5659075" y="3598418"/>
                <a:ext cx="168187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3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答辩人    </a:t>
                </a:r>
                <a:r>
                  <a:rPr lang="zh-CN" altLang="en-US" sz="2135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135" b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曹慧琳</a:t>
                </a:r>
                <a:endPara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5313400" y="4168487"/>
              <a:ext cx="1502579" cy="325017"/>
              <a:chOff x="5313400" y="4168487"/>
              <a:chExt cx="1502579" cy="32501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400" y="4168487"/>
                <a:ext cx="317112" cy="317112"/>
              </a:xfrm>
              <a:prstGeom prst="rect">
                <a:avLst/>
              </a:prstGeom>
            </p:spPr>
          </p:pic>
          <p:sp>
            <p:nvSpPr>
              <p:cNvPr id="735" name="TextBox 36"/>
              <p:cNvSpPr txBox="1"/>
              <p:nvPr/>
            </p:nvSpPr>
            <p:spPr>
              <a:xfrm>
                <a:off x="5673670" y="4178081"/>
                <a:ext cx="1142309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13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指导老师</a:t>
                </a:r>
                <a:r>
                  <a:rPr lang="zh-CN" altLang="en-US" sz="2135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：符琦</a:t>
                </a:r>
                <a:endPara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4256337" y="1645098"/>
            <a:ext cx="65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2135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" grpId="0" animBg="1"/>
      <p:bldP spid="677" grpId="0" animBg="1"/>
      <p:bldP spid="687" grpId="0" animBg="1"/>
      <p:bldP spid="688" grpId="0" animBg="1"/>
      <p:bldP spid="692" grpId="0" animBg="1"/>
      <p:bldP spid="693" grpId="0" animBg="1"/>
      <p:bldP spid="7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075723" y="3044958"/>
            <a:ext cx="65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2135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rea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187" y="1498470"/>
            <a:ext cx="2700661" cy="4855796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3917565" y="3290123"/>
            <a:ext cx="4704523" cy="672075"/>
            <a:chOff x="3851920" y="2449589"/>
            <a:chExt cx="3528392" cy="504056"/>
          </a:xfrm>
        </p:grpSpPr>
        <p:sp>
          <p:nvSpPr>
            <p:cNvPr id="21" name="矩形 20"/>
            <p:cNvSpPr/>
            <p:nvPr/>
          </p:nvSpPr>
          <p:spPr>
            <a:xfrm>
              <a:off x="3851920" y="2465107"/>
              <a:ext cx="3528392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</a:t>
              </a:r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个性化的阅读设置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896" y="2449589"/>
              <a:ext cx="504056" cy="504056"/>
            </a:xfrm>
            <a:prstGeom prst="rect">
              <a:avLst/>
            </a:prstGeom>
          </p:spPr>
        </p:pic>
      </p:grpSp>
      <p:grpSp>
        <p:nvGrpSpPr>
          <p:cNvPr id="17" name="组 16"/>
          <p:cNvGrpSpPr/>
          <p:nvPr/>
        </p:nvGrpSpPr>
        <p:grpSpPr>
          <a:xfrm>
            <a:off x="5069695" y="4684109"/>
            <a:ext cx="3918797" cy="671683"/>
            <a:chOff x="4716016" y="3495078"/>
            <a:chExt cx="2939097" cy="503762"/>
          </a:xfrm>
        </p:grpSpPr>
        <p:sp>
          <p:nvSpPr>
            <p:cNvPr id="22" name="矩形 21"/>
            <p:cNvSpPr/>
            <p:nvPr/>
          </p:nvSpPr>
          <p:spPr>
            <a:xfrm>
              <a:off x="5080827" y="3495078"/>
              <a:ext cx="2574286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随心的收藏分享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3510592"/>
              <a:ext cx="488248" cy="488248"/>
            </a:xfrm>
            <a:prstGeom prst="rect">
              <a:avLst/>
            </a:prstGeom>
          </p:spPr>
        </p:pic>
      </p:grpSp>
      <p:grpSp>
        <p:nvGrpSpPr>
          <p:cNvPr id="10" name="组 9"/>
          <p:cNvGrpSpPr/>
          <p:nvPr/>
        </p:nvGrpSpPr>
        <p:grpSpPr>
          <a:xfrm>
            <a:off x="3368430" y="1916831"/>
            <a:ext cx="4704523" cy="636242"/>
            <a:chOff x="3203848" y="1916831"/>
            <a:chExt cx="4704523" cy="636242"/>
          </a:xfrm>
        </p:grpSpPr>
        <p:sp>
          <p:nvSpPr>
            <p:cNvPr id="5" name="矩形 4"/>
            <p:cNvSpPr/>
            <p:nvPr/>
          </p:nvSpPr>
          <p:spPr>
            <a:xfrm>
              <a:off x="3203848" y="1916831"/>
              <a:ext cx="4704523" cy="615553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流畅的翻书动画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160" y="1996668"/>
              <a:ext cx="556405" cy="55640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44" y="1268760"/>
            <a:ext cx="2943892" cy="5360792"/>
          </a:xfrm>
          <a:prstGeom prst="rect">
            <a:avLst/>
          </a:prstGeom>
        </p:spPr>
      </p:pic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3802591" y="2304111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6" name="直线连接符 95"/>
          <p:cNvCxnSpPr/>
          <p:nvPr/>
        </p:nvCxnSpPr>
        <p:spPr>
          <a:xfrm>
            <a:off x="3903036" y="2350060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"/>
          <p:cNvSpPr txBox="1"/>
          <p:nvPr/>
        </p:nvSpPr>
        <p:spPr>
          <a:xfrm>
            <a:off x="5994813" y="1873260"/>
            <a:ext cx="2242301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用户收藏</a:t>
            </a:r>
          </a:p>
        </p:txBody>
      </p:sp>
      <p:sp>
        <p:nvSpPr>
          <p:cNvPr id="99" name="椭圆 98"/>
          <p:cNvSpPr/>
          <p:nvPr/>
        </p:nvSpPr>
        <p:spPr>
          <a:xfrm>
            <a:off x="3534906" y="4855412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0" name="直线连接符 99"/>
          <p:cNvCxnSpPr/>
          <p:nvPr/>
        </p:nvCxnSpPr>
        <p:spPr>
          <a:xfrm>
            <a:off x="3635351" y="4901361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2"/>
          <p:cNvSpPr txBox="1"/>
          <p:nvPr/>
        </p:nvSpPr>
        <p:spPr>
          <a:xfrm>
            <a:off x="5463400" y="4470510"/>
            <a:ext cx="2910557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个性化推荐</a:t>
            </a:r>
          </a:p>
        </p:txBody>
      </p: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8" grpId="0"/>
      <p:bldP spid="99" grpId="0" animBg="1"/>
      <p:bldP spid="10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55587"/>
            <a:ext cx="2936405" cy="5253203"/>
          </a:xfrm>
          <a:prstGeom prst="rect">
            <a:avLst/>
          </a:prstGeom>
        </p:spPr>
      </p:pic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4036664" y="2053670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6" name="直线连接符 95"/>
          <p:cNvCxnSpPr/>
          <p:nvPr/>
        </p:nvCxnSpPr>
        <p:spPr>
          <a:xfrm>
            <a:off x="4137109" y="2099619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"/>
          <p:cNvSpPr txBox="1"/>
          <p:nvPr/>
        </p:nvSpPr>
        <p:spPr>
          <a:xfrm>
            <a:off x="6258726" y="1645918"/>
            <a:ext cx="2242301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用户信息</a:t>
            </a:r>
          </a:p>
        </p:txBody>
      </p:sp>
      <p:sp>
        <p:nvSpPr>
          <p:cNvPr id="99" name="椭圆 98"/>
          <p:cNvSpPr/>
          <p:nvPr/>
        </p:nvSpPr>
        <p:spPr>
          <a:xfrm>
            <a:off x="3426833" y="4754907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0" name="直线连接符 99"/>
          <p:cNvCxnSpPr/>
          <p:nvPr/>
        </p:nvCxnSpPr>
        <p:spPr>
          <a:xfrm>
            <a:off x="3527278" y="4800856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2"/>
          <p:cNvSpPr txBox="1"/>
          <p:nvPr/>
        </p:nvSpPr>
        <p:spPr>
          <a:xfrm>
            <a:off x="5702870" y="4411915"/>
            <a:ext cx="1893466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用户偏好</a:t>
            </a:r>
          </a:p>
        </p:txBody>
      </p:sp>
      <p:sp>
        <p:nvSpPr>
          <p:cNvPr id="12" name="椭圆 11"/>
          <p:cNvSpPr/>
          <p:nvPr/>
        </p:nvSpPr>
        <p:spPr>
          <a:xfrm>
            <a:off x="3777273" y="2933303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/>
          <p:cNvCxnSpPr/>
          <p:nvPr/>
        </p:nvCxnSpPr>
        <p:spPr>
          <a:xfrm>
            <a:off x="3877718" y="2979252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/>
          <p:cNvSpPr txBox="1"/>
          <p:nvPr/>
        </p:nvSpPr>
        <p:spPr>
          <a:xfrm>
            <a:off x="6035221" y="2574930"/>
            <a:ext cx="2755970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阅读数据统计</a:t>
            </a:r>
          </a:p>
        </p:txBody>
      </p: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8" grpId="0"/>
      <p:bldP spid="99" grpId="0" animBg="1"/>
      <p:bldP spid="101" grpId="0"/>
      <p:bldP spid="12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94809" y="28529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总结回顾</a:t>
            </a:r>
            <a:endParaRPr lang="en-US" altLang="zh-CN" sz="48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320897" y="2652478"/>
            <a:ext cx="0" cy="1144305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06949" y="2457582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2644381" y="2770861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6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总结回顾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/>
        </p:nvSpPr>
        <p:spPr>
          <a:xfrm>
            <a:off x="1091744" y="3976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技术成长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866473" y="391700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感谢恩师</a:t>
            </a:r>
            <a:endParaRPr lang="zh-CN" altLang="en-US" sz="32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34"/>
          <p:cNvSpPr/>
          <p:nvPr/>
        </p:nvSpPr>
        <p:spPr>
          <a:xfrm rot="16200000">
            <a:off x="3437481" y="3760716"/>
            <a:ext cx="1221732" cy="1571219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931351" y="45857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实践是最好的老师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6724778" y="463187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滴水之恩，涌泉相报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665421" y="23260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灵感源头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6169507" y="229647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accent4"/>
                </a:solidFill>
              </a:rPr>
              <a:t>项目实现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4" name="椭圆 34"/>
          <p:cNvSpPr/>
          <p:nvPr/>
        </p:nvSpPr>
        <p:spPr>
          <a:xfrm rot="5400000">
            <a:off x="4608385" y="2032390"/>
            <a:ext cx="1221731" cy="157121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6110562" y="3015569"/>
            <a:ext cx="203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过程，最大的收获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262666" y="295023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源于生活，高于生活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558680" y="2180861"/>
            <a:ext cx="1563792" cy="1203627"/>
            <a:chOff x="3062010" y="1635646"/>
            <a:chExt cx="1172844" cy="902720"/>
          </a:xfrm>
        </p:grpSpPr>
        <p:grpSp>
          <p:nvGrpSpPr>
            <p:cNvPr id="15" name="组合 14"/>
            <p:cNvGrpSpPr/>
            <p:nvPr/>
          </p:nvGrpSpPr>
          <p:grpSpPr>
            <a:xfrm rot="16200000">
              <a:off x="3197072" y="1500584"/>
              <a:ext cx="902720" cy="1172844"/>
              <a:chOff x="4020871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等腰三角形 43"/>
              <p:cNvSpPr/>
              <p:nvPr/>
            </p:nvSpPr>
            <p:spPr>
              <a:xfrm>
                <a:off x="4020871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等腰三角形 42"/>
              <p:cNvSpPr/>
              <p:nvPr/>
            </p:nvSpPr>
            <p:spPr>
              <a:xfrm>
                <a:off x="4044929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861" y="1822065"/>
              <a:ext cx="533661" cy="533661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59" y="4209391"/>
            <a:ext cx="793647" cy="793647"/>
          </a:xfrm>
          <a:prstGeom prst="rect">
            <a:avLst/>
          </a:prstGeom>
        </p:spPr>
      </p:pic>
      <p:grpSp>
        <p:nvGrpSpPr>
          <p:cNvPr id="29" name="组 28"/>
          <p:cNvGrpSpPr/>
          <p:nvPr/>
        </p:nvGrpSpPr>
        <p:grpSpPr>
          <a:xfrm>
            <a:off x="5178808" y="3906952"/>
            <a:ext cx="1563792" cy="1203627"/>
            <a:chOff x="5027106" y="2930214"/>
            <a:chExt cx="1172844" cy="902720"/>
          </a:xfrm>
        </p:grpSpPr>
        <p:grpSp>
          <p:nvGrpSpPr>
            <p:cNvPr id="7" name="组合 6"/>
            <p:cNvGrpSpPr/>
            <p:nvPr/>
          </p:nvGrpSpPr>
          <p:grpSpPr>
            <a:xfrm rot="5400000">
              <a:off x="5162168" y="2795152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3151352"/>
              <a:ext cx="539564" cy="539564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9" y="2463051"/>
            <a:ext cx="677917" cy="677917"/>
          </a:xfrm>
          <a:prstGeom prst="rect">
            <a:avLst/>
          </a:prstGeom>
        </p:spPr>
      </p:pic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17823" y="2434182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964903" y="3674414"/>
            <a:ext cx="969388" cy="96938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420134" y="3713107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058266" y="3063783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49791" y="5284372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82657" y="3182562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4007502" y="3063783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299493" y="5317875"/>
            <a:ext cx="183185" cy="1831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46145" y="3942665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椭圆 21"/>
          <p:cNvSpPr/>
          <p:nvPr/>
        </p:nvSpPr>
        <p:spPr>
          <a:xfrm>
            <a:off x="1625534" y="1481393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571644" y="3965211"/>
            <a:ext cx="183185" cy="183185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071293" y="2006074"/>
            <a:ext cx="2611651" cy="261165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 flipH="1">
            <a:off x="3354554" y="1764407"/>
            <a:ext cx="5733461" cy="777849"/>
            <a:chOff x="3929063" y="2641879"/>
            <a:chExt cx="5214937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3929063" y="2641879"/>
              <a:ext cx="410580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rgbClr val="5F5F5F"/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17"/>
          <p:cNvSpPr>
            <a:spLocks noChangeArrowheads="1"/>
          </p:cNvSpPr>
          <p:nvPr/>
        </p:nvSpPr>
        <p:spPr bwMode="auto">
          <a:xfrm>
            <a:off x="4860032" y="869250"/>
            <a:ext cx="2878121" cy="87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0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  <p:sp>
        <p:nvSpPr>
          <p:cNvPr id="62" name="矩形 61"/>
          <p:cNvSpPr/>
          <p:nvPr/>
        </p:nvSpPr>
        <p:spPr>
          <a:xfrm>
            <a:off x="4855818" y="1899640"/>
            <a:ext cx="2913373" cy="507385"/>
          </a:xfrm>
          <a:prstGeom prst="rect">
            <a:avLst/>
          </a:prstGeom>
        </p:spPr>
        <p:txBody>
          <a:bodyPr wrap="square" lIns="96011" tIns="48007" rIns="96011" bIns="48007">
            <a:spAutoFit/>
          </a:bodyPr>
          <a:lstStyle/>
          <a:p>
            <a:r>
              <a:rPr lang="zh-CN" altLang="en-US" sz="2665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请老师们批评指正</a:t>
            </a:r>
            <a:endParaRPr lang="en-US" altLang="zh-CN" sz="2665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5375980" y="3736658"/>
            <a:ext cx="3012444" cy="1223205"/>
            <a:chOff x="5310923" y="3576340"/>
            <a:chExt cx="2030023" cy="917404"/>
          </a:xfrm>
        </p:grpSpPr>
        <p:grpSp>
          <p:nvGrpSpPr>
            <p:cNvPr id="36" name="组 35"/>
            <p:cNvGrpSpPr/>
            <p:nvPr/>
          </p:nvGrpSpPr>
          <p:grpSpPr>
            <a:xfrm>
              <a:off x="5310923" y="3576340"/>
              <a:ext cx="2030023" cy="337741"/>
              <a:chOff x="5310923" y="3576340"/>
              <a:chExt cx="2030023" cy="337741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923" y="3576340"/>
                <a:ext cx="319589" cy="319589"/>
              </a:xfrm>
              <a:prstGeom prst="rect">
                <a:avLst/>
              </a:prstGeom>
            </p:spPr>
          </p:pic>
          <p:sp>
            <p:nvSpPr>
              <p:cNvPr id="41" name="TextBox 35"/>
              <p:cNvSpPr txBox="1"/>
              <p:nvPr/>
            </p:nvSpPr>
            <p:spPr>
              <a:xfrm>
                <a:off x="5659075" y="3598418"/>
                <a:ext cx="1681871" cy="3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3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答辩</a:t>
                </a:r>
                <a:r>
                  <a:rPr lang="zh-CN" altLang="en-US" sz="2135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    ：曹慧琳</a:t>
                </a:r>
                <a:endPara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组 36"/>
            <p:cNvGrpSpPr/>
            <p:nvPr/>
          </p:nvGrpSpPr>
          <p:grpSpPr>
            <a:xfrm>
              <a:off x="5313400" y="4168487"/>
              <a:ext cx="1777748" cy="325257"/>
              <a:chOff x="5313400" y="4168487"/>
              <a:chExt cx="1777748" cy="325257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400" y="4168487"/>
                <a:ext cx="317112" cy="317112"/>
              </a:xfrm>
              <a:prstGeom prst="rect">
                <a:avLst/>
              </a:prstGeom>
            </p:spPr>
          </p:pic>
          <p:sp>
            <p:nvSpPr>
              <p:cNvPr id="39" name="TextBox 36"/>
              <p:cNvSpPr txBox="1"/>
              <p:nvPr/>
            </p:nvSpPr>
            <p:spPr>
              <a:xfrm>
                <a:off x="5673670" y="4178081"/>
                <a:ext cx="1417478" cy="3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13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指导老师</a:t>
                </a:r>
                <a:r>
                  <a:rPr lang="zh-CN" altLang="en-US" sz="2135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：符琦</a:t>
                </a:r>
                <a:endPara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37" y="2229438"/>
            <a:ext cx="2164920" cy="2164920"/>
          </a:xfrm>
          <a:prstGeom prst="rect">
            <a:avLst/>
          </a:prstGeom>
        </p:spPr>
      </p:pic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  <p:bldP spid="18" grpId="0" animBg="1"/>
      <p:bldP spid="22" grpId="0" animBg="1"/>
      <p:bldP spid="23" grpId="0" animBg="1"/>
      <p:bldP spid="61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21119" y="1820514"/>
            <a:ext cx="2431217" cy="2352293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14691" y="2581161"/>
            <a:ext cx="16450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452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0" dirty="0">
                <a:solidFill>
                  <a:srgbClr val="080808"/>
                </a:solidFill>
                <a:latin typeface="+mj-ea"/>
                <a:ea typeface="+mj-ea"/>
              </a:rPr>
              <a:t>目 录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553813" y="2077524"/>
            <a:ext cx="1713600" cy="1475999"/>
            <a:chOff x="5553262" y="2638733"/>
            <a:chExt cx="2397222" cy="2093640"/>
          </a:xfrm>
        </p:grpSpPr>
        <p:grpSp>
          <p:nvGrpSpPr>
            <p:cNvPr id="85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89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90" name="Freeform 6"/>
                <p:cNvSpPr/>
                <p:nvPr/>
              </p:nvSpPr>
              <p:spPr bwMode="auto">
                <a:xfrm>
                  <a:off x="1524105" y="2431741"/>
                  <a:ext cx="2602832" cy="2271470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88" name="Freeform 7"/>
              <p:cNvSpPr/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6259488" y="3110170"/>
              <a:ext cx="1273333" cy="91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950943" y="2060851"/>
            <a:ext cx="1713960" cy="1477535"/>
            <a:chOff x="1881842" y="2656049"/>
            <a:chExt cx="2397222" cy="2093640"/>
          </a:xfrm>
        </p:grpSpPr>
        <p:grpSp>
          <p:nvGrpSpPr>
            <p:cNvPr id="92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5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96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93" name="Freeform 7"/>
            <p:cNvSpPr/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45582" y="3205389"/>
              <a:ext cx="1157729" cy="100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238757" y="2812864"/>
            <a:ext cx="1713600" cy="1475999"/>
            <a:chOff x="3721944" y="3702869"/>
            <a:chExt cx="2397222" cy="2093640"/>
          </a:xfrm>
        </p:grpSpPr>
        <p:grpSp>
          <p:nvGrpSpPr>
            <p:cNvPr id="98" name="组合 97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2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03" name="Freeform 6"/>
                <p:cNvSpPr/>
                <p:nvPr/>
              </p:nvSpPr>
              <p:spPr bwMode="auto">
                <a:xfrm>
                  <a:off x="1524103" y="2431740"/>
                  <a:ext cx="2602831" cy="2271470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1" name="Freeform 7"/>
              <p:cNvSpPr/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382515" y="4183862"/>
              <a:ext cx="1220570" cy="91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41267" y="2808133"/>
            <a:ext cx="1713601" cy="1475999"/>
            <a:chOff x="7126363" y="3692385"/>
            <a:chExt cx="2659193" cy="209364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7126363" y="3692385"/>
              <a:ext cx="2659193" cy="2093640"/>
              <a:chOff x="7126363" y="3692385"/>
              <a:chExt cx="2659193" cy="2093640"/>
            </a:xfrm>
          </p:grpSpPr>
          <p:grpSp>
            <p:nvGrpSpPr>
              <p:cNvPr id="107" name="组合 106"/>
              <p:cNvGrpSpPr/>
              <p:nvPr/>
            </p:nvGrpSpPr>
            <p:grpSpPr>
              <a:xfrm>
                <a:off x="7126363" y="3692385"/>
                <a:ext cx="2659193" cy="2093640"/>
                <a:chOff x="1224851" y="2420246"/>
                <a:chExt cx="2914250" cy="2294452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9" name="Freeform 6"/>
                <p:cNvSpPr/>
                <p:nvPr/>
              </p:nvSpPr>
              <p:spPr bwMode="auto">
                <a:xfrm>
                  <a:off x="1511948" y="2420246"/>
                  <a:ext cx="2627153" cy="2294452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10" name="Freeform 6"/>
                <p:cNvSpPr/>
                <p:nvPr/>
              </p:nvSpPr>
              <p:spPr bwMode="auto">
                <a:xfrm>
                  <a:off x="1224851" y="2431737"/>
                  <a:ext cx="2602833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8" name="Freeform 7"/>
              <p:cNvSpPr/>
              <p:nvPr/>
            </p:nvSpPr>
            <p:spPr bwMode="auto">
              <a:xfrm>
                <a:off x="7478558" y="3981012"/>
                <a:ext cx="1965901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851498" y="4208771"/>
              <a:ext cx="1257518" cy="100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2990644" y="3670868"/>
            <a:ext cx="137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选题背景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512828" y="2145600"/>
            <a:ext cx="137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相关技术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39177" y="3820677"/>
            <a:ext cx="137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项目展示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127955" y="2219325"/>
            <a:ext cx="137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总结回顾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8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9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2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0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1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112" grpId="0"/>
          <p:bldP spid="115" grpId="0"/>
          <p:bldP spid="118" grpId="0"/>
          <p:bldP spid="1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112" grpId="0"/>
          <p:bldP spid="115" grpId="0"/>
          <p:bldP spid="118" grpId="0"/>
          <p:bldP spid="12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94799" y="28529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en-US" altLang="zh-CN" sz="48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320897" y="2652478"/>
            <a:ext cx="0" cy="1144305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06949" y="2457582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2644381" y="2770861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6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7"/>
          <p:cNvSpPr/>
          <p:nvPr/>
        </p:nvSpPr>
        <p:spPr bwMode="auto">
          <a:xfrm>
            <a:off x="2658367" y="1607981"/>
            <a:ext cx="1340759" cy="4233108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417226" y="1770386"/>
            <a:ext cx="1382489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历史渊源</a:t>
            </a:r>
          </a:p>
        </p:txBody>
      </p:sp>
      <p:sp>
        <p:nvSpPr>
          <p:cNvPr id="21" name="TextBox 19"/>
          <p:cNvSpPr txBox="1"/>
          <p:nvPr/>
        </p:nvSpPr>
        <p:spPr>
          <a:xfrm>
            <a:off x="417220" y="2187414"/>
            <a:ext cx="1604421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中华名族传统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-80094" y="3544509"/>
            <a:ext cx="1775091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精神食粮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53098" y="3974435"/>
            <a:ext cx="1555341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文化软实力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827584" y="5418792"/>
            <a:ext cx="1555341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智能手机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845700" y="5841090"/>
            <a:ext cx="1555341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科技发展趋势</a:t>
            </a:r>
          </a:p>
        </p:txBody>
      </p:sp>
      <p:sp>
        <p:nvSpPr>
          <p:cNvPr id="26" name="Line 39"/>
          <p:cNvSpPr>
            <a:spLocks noChangeShapeType="1"/>
          </p:cNvSpPr>
          <p:nvPr/>
        </p:nvSpPr>
        <p:spPr bwMode="auto">
          <a:xfrm>
            <a:off x="4598054" y="2427603"/>
            <a:ext cx="1220367" cy="600099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7" name="Line 40"/>
          <p:cNvSpPr>
            <a:spLocks noChangeShapeType="1"/>
          </p:cNvSpPr>
          <p:nvPr/>
        </p:nvSpPr>
        <p:spPr bwMode="auto">
          <a:xfrm>
            <a:off x="3966925" y="3751845"/>
            <a:ext cx="1655732" cy="1681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Line 41"/>
          <p:cNvSpPr>
            <a:spLocks noChangeShapeType="1"/>
          </p:cNvSpPr>
          <p:nvPr/>
        </p:nvSpPr>
        <p:spPr bwMode="auto">
          <a:xfrm flipV="1">
            <a:off x="4540361" y="4479171"/>
            <a:ext cx="1272476" cy="511008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042653" y="2211352"/>
            <a:ext cx="3041848" cy="3041848"/>
            <a:chOff x="1403648" y="1115468"/>
            <a:chExt cx="1294414" cy="1294414"/>
          </a:xfrm>
        </p:grpSpPr>
        <p:sp>
          <p:nvSpPr>
            <p:cNvPr id="30" name="椭圆 29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265" dirty="0">
                <a:latin typeface="+mj-ea"/>
                <a:ea typeface="+mj-ea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65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同心圆 33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65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2" name="TextBox 30"/>
            <p:cNvSpPr txBox="1"/>
            <p:nvPr/>
          </p:nvSpPr>
          <p:spPr>
            <a:xfrm>
              <a:off x="1687876" y="1485936"/>
              <a:ext cx="683338" cy="52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r>
                <a:rPr lang="zh-CN" altLang="en-US" sz="3735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手机阅读</a:t>
              </a:r>
              <a:endParaRPr lang="en-US" altLang="zh-CN" sz="3735" dirty="0">
                <a:solidFill>
                  <a:schemeClr val="bg1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2658155" y="1290335"/>
            <a:ext cx="1532987" cy="1532987"/>
            <a:chOff x="3136616" y="967751"/>
            <a:chExt cx="1149740" cy="1149740"/>
          </a:xfrm>
        </p:grpSpPr>
        <p:grpSp>
          <p:nvGrpSpPr>
            <p:cNvPr id="6" name="组合 5"/>
            <p:cNvGrpSpPr/>
            <p:nvPr/>
          </p:nvGrpSpPr>
          <p:grpSpPr>
            <a:xfrm>
              <a:off x="3136616" y="967751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738" y="1244172"/>
              <a:ext cx="622694" cy="622694"/>
            </a:xfrm>
            <a:prstGeom prst="rect">
              <a:avLst/>
            </a:prstGeom>
          </p:spPr>
        </p:pic>
      </p:grpSp>
      <p:grpSp>
        <p:nvGrpSpPr>
          <p:cNvPr id="36" name="组 35"/>
          <p:cNvGrpSpPr/>
          <p:nvPr/>
        </p:nvGrpSpPr>
        <p:grpSpPr>
          <a:xfrm>
            <a:off x="1982896" y="3048139"/>
            <a:ext cx="1532987" cy="1532987"/>
            <a:chOff x="2630172" y="2286104"/>
            <a:chExt cx="1149740" cy="1149740"/>
          </a:xfrm>
        </p:grpSpPr>
        <p:grpSp>
          <p:nvGrpSpPr>
            <p:cNvPr id="11" name="组合 10"/>
            <p:cNvGrpSpPr/>
            <p:nvPr/>
          </p:nvGrpSpPr>
          <p:grpSpPr>
            <a:xfrm>
              <a:off x="2630172" y="2286104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754" y="2453185"/>
              <a:ext cx="854574" cy="854574"/>
            </a:xfrm>
            <a:prstGeom prst="rect">
              <a:avLst/>
            </a:prstGeom>
          </p:spPr>
        </p:pic>
      </p:grpSp>
      <p:grpSp>
        <p:nvGrpSpPr>
          <p:cNvPr id="39" name="组 38"/>
          <p:cNvGrpSpPr/>
          <p:nvPr/>
        </p:nvGrpSpPr>
        <p:grpSpPr>
          <a:xfrm>
            <a:off x="2846992" y="4680323"/>
            <a:ext cx="1532987" cy="1532987"/>
            <a:chOff x="3278244" y="3510242"/>
            <a:chExt cx="1149740" cy="1149740"/>
          </a:xfrm>
        </p:grpSpPr>
        <p:grpSp>
          <p:nvGrpSpPr>
            <p:cNvPr id="16" name="组合 15"/>
            <p:cNvGrpSpPr/>
            <p:nvPr/>
          </p:nvGrpSpPr>
          <p:grpSpPr>
            <a:xfrm>
              <a:off x="3278244" y="3510242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961" y="3747598"/>
              <a:ext cx="745984" cy="74598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 animBg="1"/>
          <p:bldP spid="27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 animBg="1"/>
          <p:bldP spid="27" grpId="0" animBg="1"/>
          <p:bldP spid="28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94803" y="28529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en-US" altLang="zh-CN" sz="48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320897" y="2652478"/>
            <a:ext cx="0" cy="1144305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06949" y="2457582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2644381" y="2770861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6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54"/>
          <p:cNvSpPr/>
          <p:nvPr/>
        </p:nvSpPr>
        <p:spPr>
          <a:xfrm>
            <a:off x="2257396" y="1968949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657095" y="1728591"/>
            <a:ext cx="8450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>
                <a:latin typeface="+mj-ea"/>
                <a:ea typeface="+mj-ea"/>
              </a:rPr>
              <a:t>React</a:t>
            </a:r>
            <a:endParaRPr lang="zh-CN" altLang="en-US" sz="1865" b="1" dirty="0">
              <a:latin typeface="+mj-ea"/>
              <a:ea typeface="+mj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94698" y="1963640"/>
            <a:ext cx="2551903" cy="283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2547736" y="1963640"/>
            <a:ext cx="1998864" cy="140578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711517" y="1963641"/>
            <a:ext cx="835083" cy="237261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4546602" y="1963642"/>
            <a:ext cx="894095" cy="22895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 flipV="1">
            <a:off x="4546600" y="1963640"/>
            <a:ext cx="1953653" cy="140578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546600" y="1963639"/>
            <a:ext cx="2481712" cy="1840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6"/>
          <p:cNvSpPr txBox="1"/>
          <p:nvPr/>
        </p:nvSpPr>
        <p:spPr>
          <a:xfrm>
            <a:off x="626326" y="2100977"/>
            <a:ext cx="1032345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465">
                <a:latin typeface="+mj-ea"/>
                <a:ea typeface="+mj-ea"/>
              </a:rPr>
              <a:t>页面构建   </a:t>
            </a:r>
            <a:endParaRPr lang="zh-CN" altLang="en-US" sz="1465" dirty="0">
              <a:latin typeface="+mj-ea"/>
              <a:ea typeface="+mj-ea"/>
            </a:endParaRPr>
          </a:p>
        </p:txBody>
      </p:sp>
      <p:sp>
        <p:nvSpPr>
          <p:cNvPr id="39" name="TextBox 17"/>
          <p:cNvSpPr txBox="1"/>
          <p:nvPr/>
        </p:nvSpPr>
        <p:spPr>
          <a:xfrm>
            <a:off x="1282683" y="3264761"/>
            <a:ext cx="93801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 err="1">
                <a:latin typeface="+mj-ea"/>
                <a:ea typeface="+mj-ea"/>
              </a:rPr>
              <a:t>Redux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0" name="TextBox 18"/>
          <p:cNvSpPr txBox="1"/>
          <p:nvPr/>
        </p:nvSpPr>
        <p:spPr>
          <a:xfrm>
            <a:off x="881478" y="3702943"/>
            <a:ext cx="1614269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465">
                <a:latin typeface="+mj-ea"/>
                <a:ea typeface="+mj-ea"/>
              </a:rPr>
              <a:t>模块化数据处理</a:t>
            </a:r>
            <a:endParaRPr lang="zh-CN" altLang="en-US" sz="1465" dirty="0">
              <a:latin typeface="+mj-ea"/>
              <a:ea typeface="+mj-ea"/>
            </a:endParaRPr>
          </a:p>
        </p:txBody>
      </p:sp>
      <p:sp>
        <p:nvSpPr>
          <p:cNvPr id="41" name="TextBox 19"/>
          <p:cNvSpPr txBox="1"/>
          <p:nvPr/>
        </p:nvSpPr>
        <p:spPr>
          <a:xfrm>
            <a:off x="2011841" y="4609386"/>
            <a:ext cx="145604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 err="1">
                <a:latin typeface="+mj-ea"/>
                <a:ea typeface="+mj-ea"/>
              </a:rPr>
              <a:t>TypeScript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1856989" y="5042875"/>
            <a:ext cx="1610892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465" dirty="0">
                <a:latin typeface="+mj-ea"/>
                <a:ea typeface="+mj-ea"/>
              </a:rPr>
              <a:t>类型化数据处理</a:t>
            </a:r>
          </a:p>
        </p:txBody>
      </p:sp>
      <p:sp>
        <p:nvSpPr>
          <p:cNvPr id="43" name="TextBox 21"/>
          <p:cNvSpPr txBox="1"/>
          <p:nvPr/>
        </p:nvSpPr>
        <p:spPr>
          <a:xfrm>
            <a:off x="5639457" y="4610307"/>
            <a:ext cx="151349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>
                <a:latin typeface="+mj-ea"/>
                <a:ea typeface="+mj-ea"/>
              </a:rPr>
              <a:t>Restful</a:t>
            </a:r>
            <a:r>
              <a:rPr lang="zh-CN" altLang="en-US" sz="1865" b="1" dirty="0">
                <a:latin typeface="+mj-ea"/>
                <a:ea typeface="+mj-ea"/>
              </a:rPr>
              <a:t> </a:t>
            </a:r>
            <a:r>
              <a:rPr lang="en-US" altLang="zh-CN" sz="1865" b="1" dirty="0">
                <a:latin typeface="+mj-ea"/>
                <a:ea typeface="+mj-ea"/>
              </a:rPr>
              <a:t>API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4" name="TextBox 22"/>
          <p:cNvSpPr txBox="1"/>
          <p:nvPr/>
        </p:nvSpPr>
        <p:spPr>
          <a:xfrm>
            <a:off x="5934269" y="4954466"/>
            <a:ext cx="1008112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65">
                <a:latin typeface="+mj-ea"/>
                <a:ea typeface="+mj-ea"/>
              </a:rPr>
              <a:t>数据交接</a:t>
            </a:r>
            <a:endParaRPr lang="zh-CN" altLang="en-US" sz="1465" dirty="0">
              <a:latin typeface="+mj-ea"/>
              <a:ea typeface="+mj-ea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6780481" y="3292483"/>
            <a:ext cx="105990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>
                <a:latin typeface="+mj-ea"/>
                <a:ea typeface="+mj-ea"/>
              </a:rPr>
              <a:t>Mongo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6835402" y="3702943"/>
            <a:ext cx="1036297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65" dirty="0">
                <a:latin typeface="+mj-ea"/>
                <a:ea typeface="+mj-ea"/>
              </a:rPr>
              <a:t>数据存储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7672251" y="1928149"/>
            <a:ext cx="52450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>
                <a:latin typeface="+mj-ea"/>
                <a:ea typeface="+mj-ea"/>
              </a:rPr>
              <a:t>Go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8" name="TextBox 26"/>
          <p:cNvSpPr txBox="1"/>
          <p:nvPr/>
        </p:nvSpPr>
        <p:spPr>
          <a:xfrm>
            <a:off x="7404315" y="2285226"/>
            <a:ext cx="1392155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65" dirty="0">
                <a:latin typeface="+mj-ea"/>
                <a:ea typeface="+mj-ea"/>
              </a:rPr>
              <a:t>后端实现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611695" y="1028733"/>
            <a:ext cx="1869811" cy="1869811"/>
            <a:chOff x="3851771" y="1163107"/>
            <a:chExt cx="1402358" cy="1402358"/>
          </a:xfrm>
        </p:grpSpPr>
        <p:grpSp>
          <p:nvGrpSpPr>
            <p:cNvPr id="50" name="组合 49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51" name="TextBox 29"/>
            <p:cNvSpPr txBox="1"/>
            <p:nvPr/>
          </p:nvSpPr>
          <p:spPr>
            <a:xfrm>
              <a:off x="4120699" y="1676617"/>
              <a:ext cx="85504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相关技术</a:t>
              </a:r>
              <a:endPara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907587" y="1537705"/>
            <a:ext cx="880176" cy="880176"/>
            <a:chOff x="2573690" y="1153279"/>
            <a:chExt cx="660132" cy="660132"/>
          </a:xfrm>
        </p:grpSpPr>
        <p:sp>
          <p:nvSpPr>
            <p:cNvPr id="37" name="椭圆 36"/>
            <p:cNvSpPr/>
            <p:nvPr/>
          </p:nvSpPr>
          <p:spPr>
            <a:xfrm>
              <a:off x="2573690" y="1153279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068" y="1235476"/>
              <a:ext cx="533297" cy="533297"/>
            </a:xfrm>
            <a:prstGeom prst="rect">
              <a:avLst/>
            </a:prstGeom>
          </p:spPr>
        </p:pic>
      </p:grpSp>
      <p:grpSp>
        <p:nvGrpSpPr>
          <p:cNvPr id="8" name="组 7"/>
          <p:cNvGrpSpPr/>
          <p:nvPr/>
        </p:nvGrpSpPr>
        <p:grpSpPr>
          <a:xfrm>
            <a:off x="3323861" y="3813088"/>
            <a:ext cx="880176" cy="880176"/>
            <a:chOff x="3635896" y="2859816"/>
            <a:chExt cx="660132" cy="660132"/>
          </a:xfrm>
        </p:grpSpPr>
        <p:sp>
          <p:nvSpPr>
            <p:cNvPr id="33" name="椭圆 32"/>
            <p:cNvSpPr/>
            <p:nvPr/>
          </p:nvSpPr>
          <p:spPr>
            <a:xfrm>
              <a:off x="3635896" y="2859816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986" y="2933403"/>
              <a:ext cx="556099" cy="556099"/>
            </a:xfrm>
            <a:prstGeom prst="rect">
              <a:avLst/>
            </a:prstGeom>
          </p:spPr>
        </p:pic>
      </p:grpSp>
      <p:grpSp>
        <p:nvGrpSpPr>
          <p:cNvPr id="11" name="组 10"/>
          <p:cNvGrpSpPr/>
          <p:nvPr/>
        </p:nvGrpSpPr>
        <p:grpSpPr>
          <a:xfrm>
            <a:off x="6396203" y="1552909"/>
            <a:ext cx="880176" cy="880176"/>
            <a:chOff x="5940152" y="1164682"/>
            <a:chExt cx="660132" cy="660132"/>
          </a:xfrm>
        </p:grpSpPr>
        <p:sp>
          <p:nvSpPr>
            <p:cNvPr id="36" name="椭圆 35"/>
            <p:cNvSpPr/>
            <p:nvPr/>
          </p:nvSpPr>
          <p:spPr>
            <a:xfrm>
              <a:off x="5940152" y="1164682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372" y="1180377"/>
              <a:ext cx="541536" cy="541536"/>
            </a:xfrm>
            <a:prstGeom prst="rect">
              <a:avLst/>
            </a:prstGeom>
          </p:spPr>
        </p:pic>
      </p:grpSp>
      <p:grpSp>
        <p:nvGrpSpPr>
          <p:cNvPr id="10" name="组 9"/>
          <p:cNvGrpSpPr/>
          <p:nvPr/>
        </p:nvGrpSpPr>
        <p:grpSpPr>
          <a:xfrm>
            <a:off x="5998237" y="2709863"/>
            <a:ext cx="880176" cy="880176"/>
            <a:chOff x="5641678" y="2032397"/>
            <a:chExt cx="660132" cy="660132"/>
          </a:xfrm>
        </p:grpSpPr>
        <p:sp>
          <p:nvSpPr>
            <p:cNvPr id="35" name="椭圆 34"/>
            <p:cNvSpPr/>
            <p:nvPr/>
          </p:nvSpPr>
          <p:spPr>
            <a:xfrm>
              <a:off x="5641678" y="2032397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085" y="2079138"/>
              <a:ext cx="597318" cy="597318"/>
            </a:xfrm>
            <a:prstGeom prst="rect">
              <a:avLst/>
            </a:prstGeom>
          </p:spPr>
        </p:pic>
      </p:grpSp>
      <p:grpSp>
        <p:nvGrpSpPr>
          <p:cNvPr id="9" name="组 8"/>
          <p:cNvGrpSpPr/>
          <p:nvPr/>
        </p:nvGrpSpPr>
        <p:grpSpPr>
          <a:xfrm>
            <a:off x="4993649" y="3768103"/>
            <a:ext cx="995700" cy="917288"/>
            <a:chOff x="4888236" y="2826077"/>
            <a:chExt cx="746775" cy="687966"/>
          </a:xfrm>
        </p:grpSpPr>
        <p:sp>
          <p:nvSpPr>
            <p:cNvPr id="34" name="椭圆 33"/>
            <p:cNvSpPr/>
            <p:nvPr/>
          </p:nvSpPr>
          <p:spPr>
            <a:xfrm>
              <a:off x="4888236" y="2826077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769" y="2841801"/>
              <a:ext cx="672242" cy="672242"/>
            </a:xfrm>
            <a:prstGeom prst="rect">
              <a:avLst/>
            </a:prstGeom>
          </p:spPr>
        </p:pic>
      </p:grpSp>
      <p:grpSp>
        <p:nvGrpSpPr>
          <p:cNvPr id="14" name="组 13"/>
          <p:cNvGrpSpPr/>
          <p:nvPr/>
        </p:nvGrpSpPr>
        <p:grpSpPr>
          <a:xfrm>
            <a:off x="2281876" y="2839008"/>
            <a:ext cx="880176" cy="880176"/>
            <a:chOff x="2854407" y="2129256"/>
            <a:chExt cx="660132" cy="660132"/>
          </a:xfrm>
        </p:grpSpPr>
        <p:sp>
          <p:nvSpPr>
            <p:cNvPr id="32" name="椭圆 31"/>
            <p:cNvSpPr/>
            <p:nvPr/>
          </p:nvSpPr>
          <p:spPr>
            <a:xfrm>
              <a:off x="2854407" y="2129256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277" y="2211478"/>
              <a:ext cx="553062" cy="50326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9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3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3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94809" y="28529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en-US" altLang="zh-CN" sz="48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320897" y="2652478"/>
            <a:ext cx="0" cy="1144305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06949" y="2457582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2644381" y="2770861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6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1" y="1220756"/>
            <a:ext cx="3072987" cy="5421825"/>
          </a:xfrm>
          <a:prstGeom prst="rect">
            <a:avLst/>
          </a:prstGeom>
        </p:spPr>
      </p:pic>
      <p:cxnSp>
        <p:nvCxnSpPr>
          <p:cNvPr id="103" name="直线连接符 102"/>
          <p:cNvCxnSpPr/>
          <p:nvPr/>
        </p:nvCxnSpPr>
        <p:spPr>
          <a:xfrm>
            <a:off x="3515884" y="6419480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3419872" y="1760816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6" name="直线连接符 95"/>
          <p:cNvCxnSpPr/>
          <p:nvPr/>
        </p:nvCxnSpPr>
        <p:spPr>
          <a:xfrm>
            <a:off x="3520317" y="1806765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"/>
          <p:cNvSpPr txBox="1"/>
          <p:nvPr/>
        </p:nvSpPr>
        <p:spPr>
          <a:xfrm>
            <a:off x="5707100" y="1312918"/>
            <a:ext cx="2918811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醒目的搜索框</a:t>
            </a:r>
          </a:p>
        </p:txBody>
      </p:sp>
      <p:sp>
        <p:nvSpPr>
          <p:cNvPr id="99" name="椭圆 98"/>
          <p:cNvSpPr/>
          <p:nvPr/>
        </p:nvSpPr>
        <p:spPr>
          <a:xfrm>
            <a:off x="2517211" y="3671084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0" name="直线连接符 99"/>
          <p:cNvCxnSpPr/>
          <p:nvPr/>
        </p:nvCxnSpPr>
        <p:spPr>
          <a:xfrm>
            <a:off x="2617656" y="3717033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2"/>
          <p:cNvSpPr txBox="1"/>
          <p:nvPr/>
        </p:nvSpPr>
        <p:spPr>
          <a:xfrm>
            <a:off x="4751725" y="3286182"/>
            <a:ext cx="3354012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简洁的页面设计</a:t>
            </a:r>
          </a:p>
        </p:txBody>
      </p:sp>
      <p:sp>
        <p:nvSpPr>
          <p:cNvPr id="102" name="椭圆 101"/>
          <p:cNvSpPr/>
          <p:nvPr/>
        </p:nvSpPr>
        <p:spPr>
          <a:xfrm>
            <a:off x="3415439" y="6373531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TextBox 2"/>
          <p:cNvSpPr txBox="1"/>
          <p:nvPr/>
        </p:nvSpPr>
        <p:spPr>
          <a:xfrm>
            <a:off x="5589369" y="5942680"/>
            <a:ext cx="3521331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快速跳转的菜单栏</a:t>
            </a:r>
          </a:p>
        </p:txBody>
      </p: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8" grpId="0"/>
      <p:bldP spid="99" grpId="0" animBg="1"/>
      <p:bldP spid="101" grpId="0"/>
      <p:bldP spid="102" grpId="0" animBg="1"/>
      <p:bldP spid="1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logi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234" y="1155587"/>
            <a:ext cx="2804334" cy="502268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75723" y="3044958"/>
            <a:ext cx="65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2135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3321379" y="1833222"/>
            <a:ext cx="4704523" cy="710036"/>
            <a:chOff x="3401869" y="1410920"/>
            <a:chExt cx="3528392" cy="532527"/>
          </a:xfrm>
        </p:grpSpPr>
        <p:sp>
          <p:nvSpPr>
            <p:cNvPr id="5" name="矩形 4"/>
            <p:cNvSpPr/>
            <p:nvPr/>
          </p:nvSpPr>
          <p:spPr>
            <a:xfrm>
              <a:off x="3401869" y="1410920"/>
              <a:ext cx="3528392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简洁的表单设计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45" y="1449528"/>
              <a:ext cx="493919" cy="493919"/>
            </a:xfrm>
            <a:prstGeom prst="rect">
              <a:avLst/>
            </a:prstGeom>
          </p:spPr>
        </p:pic>
      </p:grpSp>
      <p:grpSp>
        <p:nvGrpSpPr>
          <p:cNvPr id="14" name="组 13"/>
          <p:cNvGrpSpPr/>
          <p:nvPr/>
        </p:nvGrpSpPr>
        <p:grpSpPr>
          <a:xfrm>
            <a:off x="4113469" y="3209072"/>
            <a:ext cx="4704523" cy="707269"/>
            <a:chOff x="3995936" y="2442807"/>
            <a:chExt cx="3528392" cy="530452"/>
          </a:xfrm>
        </p:grpSpPr>
        <p:sp>
          <p:nvSpPr>
            <p:cNvPr id="21" name="矩形 20"/>
            <p:cNvSpPr/>
            <p:nvPr/>
          </p:nvSpPr>
          <p:spPr>
            <a:xfrm>
              <a:off x="3995936" y="2453214"/>
              <a:ext cx="3528392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实时的提示信</a:t>
              </a:r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息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810" y="2442807"/>
              <a:ext cx="530452" cy="530452"/>
            </a:xfrm>
            <a:prstGeom prst="rect">
              <a:avLst/>
            </a:prstGeom>
          </p:spPr>
        </p:pic>
      </p:grpSp>
      <p:grpSp>
        <p:nvGrpSpPr>
          <p:cNvPr id="15" name="组 14"/>
          <p:cNvGrpSpPr/>
          <p:nvPr/>
        </p:nvGrpSpPr>
        <p:grpSpPr>
          <a:xfrm>
            <a:off x="5196090" y="4589251"/>
            <a:ext cx="3981941" cy="739622"/>
            <a:chOff x="4807902" y="3477939"/>
            <a:chExt cx="2986456" cy="554716"/>
          </a:xfrm>
        </p:grpSpPr>
        <p:sp>
          <p:nvSpPr>
            <p:cNvPr id="22" name="矩形 21"/>
            <p:cNvSpPr/>
            <p:nvPr/>
          </p:nvSpPr>
          <p:spPr>
            <a:xfrm>
              <a:off x="5166066" y="3477939"/>
              <a:ext cx="2628292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方便的三方接入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902" y="3486806"/>
              <a:ext cx="545849" cy="54584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1160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19B49B"/>
      </a:accent1>
      <a:accent2>
        <a:srgbClr val="19B49B"/>
      </a:accent2>
      <a:accent3>
        <a:srgbClr val="19B49B"/>
      </a:accent3>
      <a:accent4>
        <a:srgbClr val="19B49B"/>
      </a:accent4>
      <a:accent5>
        <a:srgbClr val="808080"/>
      </a:accent5>
      <a:accent6>
        <a:srgbClr val="80808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209</Words>
  <Application>Microsoft Macintosh PowerPoint</Application>
  <PresentationFormat>全屏显示(4:3)</PresentationFormat>
  <Paragraphs>88</Paragraphs>
  <Slides>15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Calibri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kingpub</dc:creator>
  <cp:keywords>plus206</cp:keywords>
  <cp:lastModifiedBy>Microsoft Office 用户</cp:lastModifiedBy>
  <cp:revision>1038</cp:revision>
  <dcterms:created xsi:type="dcterms:W3CDTF">2015-04-24T01:01:00Z</dcterms:created>
  <dcterms:modified xsi:type="dcterms:W3CDTF">2017-06-05T02:46:24Z</dcterms:modified>
  <cp:category>plus206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